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06F3A1-5212-7888-3EDA-54DD8F479F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E023E78-9883-C0D9-2E06-915C45CF01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B13462-6D4D-0132-0AA7-9FFEF9B7F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363184-0EDC-49F5-321F-685DDE9A1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85DF64-74AA-519C-621F-DE12E50B1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01168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BB727-D61A-14B1-4D27-974A18BB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A15BF4C-DCAD-4C9D-3C50-BBD492F530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591AFA-408E-AC04-BCE5-DB2440B81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8DC7BD-8986-B25C-C195-D6FC15AE9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02361E-C233-B963-35CC-CEA355DC3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01547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65413DE-C7CD-4054-1CD1-FB58619E2B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F0D2CE3-75C8-CF94-598E-C86230AB0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C710C0-FAB1-5F8C-69FA-DCE893E5E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DBFEDC-2248-0A7D-6F98-80FCCF04F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FFC15E-E9D6-7577-86B0-B6356CE51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46395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E8164-8C19-97DD-C568-26D99409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375F98-FBB4-8159-B37D-7CD631209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CA8280A-488D-792D-35E1-26B15F14F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6C584F-7E8D-C9CE-F803-98FC8040D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2F50D4-E86F-A2F4-DF67-72689E4D5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46380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9F4475-D21F-F517-92E4-A988AE898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3A47DE-50C3-CD73-4E48-BE2042A2C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95F88E-2636-E94E-515A-92F63CD29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86742A-1B4C-A832-EA0B-80842960B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FCB331-7C08-2B82-B6C1-A595AE69B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0146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BA50E6-9954-8AD7-4B59-21C774B18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0ADF12-A467-A924-6D86-8AE41A7079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42A99A-8326-C235-082B-492CD33FEE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F0F6200-06F0-03ED-3B2C-D1AEAA1C6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24296C1-6034-0B48-7220-55C84655F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3BBEE1-030B-AC7D-EB69-3C4F9CD19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627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B14ADA-E565-E5FF-F394-57C611847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9F295DC-529A-907F-668B-2F4130A4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2FC94E0-AC34-BF54-88E6-A1307CD3A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F021A7C-1BEA-9436-8724-A30DBCB63B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3B1EE3E-5DA4-CE6D-C1AF-9EAA675762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5236068-9094-3C8C-BA0B-793A50BB6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86B51A6-DCA5-EEB3-807E-4601AF9C3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EB1CE31-4AB5-EFA5-8551-BEA97C586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1962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E30FF4-F944-0E41-B976-EF414D25E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07C2169-42CE-4550-68BB-C3DB6AC11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05C8484-9A31-72C4-6ADA-2900339D9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09B0049-CA10-5F1F-86AB-EF644626D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5950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6FF1448-8CAE-9D9C-9F01-DE88A80AD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B013CDA-C449-C72B-7914-F74F08C13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2F30057-A874-F0FA-DD28-31E1535B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665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531D74-3446-91F3-2F64-A44B4272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6E30F2D-E684-F6A2-0B7C-C9EFCD6DD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6843BF0-1580-6F99-207C-70C9947F33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2B0541-A83D-AD6C-0171-4EC76C50E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06610AC-FBB4-FF2B-1C5B-036016FEB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16DD7D7-0D7C-AD45-D22A-98211DEA0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2790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C719F-D4A2-F3CF-BB53-6503F44B2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E161AF6-37EF-CC03-EB01-21CECEAABA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B421C22-8DE7-7BD8-5709-A86AFC0D8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72ECFCB-6740-64DA-8703-BCE30F7E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88AC1F5-A47F-D1E7-9469-314B2621E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F95837A-41F9-F237-720C-EF5E89DAA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75183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9280EB-DA04-4024-3470-BB6D7C31E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C089DF-2307-D260-1FA2-65E3DBC4D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11C8FC-820B-36AC-D457-359EDB5148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D74207-DF3F-418D-8D00-45A9DD38E963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1FF829-4D6E-274A-CDEC-8E26C41BEB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984B20-B27C-4518-5314-FEA2F2041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DFB729-5CC1-44F6-89E8-F29DB4BE9E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22634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38F1FE-47F4-12D1-9A69-13C117365B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78AA390-BF6F-AC7B-49AD-685295770E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DF9CDF1-119B-0B60-D54F-9347951A2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7" y="0"/>
            <a:ext cx="121492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169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C1ECDD-3C4B-BAF2-7D3A-B704A7BA7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62F957-6E53-2110-6887-72A1517F7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F9FBFAA-9CB0-B4FF-3E43-69224F0C2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4" y="0"/>
            <a:ext cx="121671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09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A20D50-40D0-8F25-A473-9C201094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B85D6B-7979-8383-49FA-DC33C4B38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F494D7F-098E-F1FC-6FE6-A74F622B8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5" y="0"/>
            <a:ext cx="12174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68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AD6EDA-2B8E-33DE-BC78-8F66EE3E7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B140E2-EC15-CA00-ABFE-77806224A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EAB3D04-F07C-671C-D1B6-E4B7B587C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4" y="0"/>
            <a:ext cx="121720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625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A4C107-D0EA-FF35-E3B7-14385D319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430193-B6D6-262B-FF9E-56E837D4F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19BB5F-0BCC-9CD2-516B-1AE13A611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2"/>
            <a:ext cx="12192000" cy="685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76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84BE1A-185A-CDF8-03BA-8ABD8CEAC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ECF763-BC0C-05A2-E3C4-E32BDF1DB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C7F9A15-2232-AE94-C09C-4846C6897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" y="0"/>
            <a:ext cx="121810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299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4F4E-2F44-6B6D-559C-9CBC848B7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6C0307-B987-0255-C26E-74F0D2910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DF10385-F620-4820-9018-3AAA8FDEB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16"/>
            <a:ext cx="12192000" cy="684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09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8B2CC7-C1C2-696F-484B-AB1D3266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5D3A07-AD14-D945-205C-C630483C2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427A2AD-975A-8C19-314D-7835138D1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6" y="0"/>
            <a:ext cx="121602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3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885E4D-E031-8B07-BD50-47A48A2DF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A8B8CB-F33E-715F-5A81-46CEEEF5D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079AE14-D052-3095-8055-8DBAF4CE8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7" y="0"/>
            <a:ext cx="12117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785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602237-DBF7-A710-DA75-1AADF2E5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05B1F1-F17E-070C-3935-0BC219A70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7F25732-09DB-5243-56EC-139367242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1" y="0"/>
            <a:ext cx="121581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948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D2605A-5F86-FE8D-57D8-B76A6F641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6AA9BC-2DE9-97CE-112E-CCFE24EE4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E873C2A-6580-940E-A2C0-3DCA1771E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" y="0"/>
            <a:ext cx="12183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65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D117E-8A7E-C346-3FE0-18987E89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AEF107-143E-385E-FC6A-C0DCA554A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BF18787-51C2-638C-BC80-CBE7E75A3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" y="0"/>
            <a:ext cx="12190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04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343D70-EE68-8204-9BAB-60E09F79E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93947C-7DE7-DFA8-580A-A875EAF52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52EFA44-FE20-C8F8-BBDE-19B918ABE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5" y="0"/>
            <a:ext cx="12174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52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5086B4-0CDC-CE87-3BD5-50D732436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306348-3F48-C3A0-D100-926D8E2C9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91D3AEF-18E5-B857-FEE7-6DDDB03F9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" y="0"/>
            <a:ext cx="121810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7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42A84-AAAD-6D92-3B66-801B3770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B79EDA-E070-02E6-945E-F94393692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31FC990-48F9-846F-306B-4AC79DF0F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96"/>
            <a:ext cx="12192000" cy="684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813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0</Words>
  <Application>Microsoft Office PowerPoint</Application>
  <PresentationFormat>Panorámica</PresentationFormat>
  <Paragraphs>0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Candy Sarmy</dc:creator>
  <cp:lastModifiedBy>Candy Sarmy</cp:lastModifiedBy>
  <cp:revision>1</cp:revision>
  <dcterms:created xsi:type="dcterms:W3CDTF">2024-12-09T22:22:26Z</dcterms:created>
  <dcterms:modified xsi:type="dcterms:W3CDTF">2024-12-09T23:10:37Z</dcterms:modified>
</cp:coreProperties>
</file>

<file path=docProps/thumbnail.jpeg>
</file>